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1629-3B39-4BD9-B29D-2EF25B9F46AA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57D1-1AA2-4773-A680-593C660F332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1629-3B39-4BD9-B29D-2EF25B9F46AA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57D1-1AA2-4773-A680-593C660F3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1629-3B39-4BD9-B29D-2EF25B9F46AA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57D1-1AA2-4773-A680-593C660F3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1629-3B39-4BD9-B29D-2EF25B9F46AA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57D1-1AA2-4773-A680-593C660F3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1629-3B39-4BD9-B29D-2EF25B9F46AA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57D1-1AA2-4773-A680-593C660F332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1629-3B39-4BD9-B29D-2EF25B9F46AA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57D1-1AA2-4773-A680-593C660F3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1629-3B39-4BD9-B29D-2EF25B9F46AA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57D1-1AA2-4773-A680-593C660F3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1629-3B39-4BD9-B29D-2EF25B9F46AA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57D1-1AA2-4773-A680-593C660F3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1629-3B39-4BD9-B29D-2EF25B9F46AA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57D1-1AA2-4773-A680-593C660F3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1629-3B39-4BD9-B29D-2EF25B9F46AA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57D1-1AA2-4773-A680-593C660F3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1629-3B39-4BD9-B29D-2EF25B9F46AA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E8557D1-1AA2-4773-A680-593C660F332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C71629-3B39-4BD9-B29D-2EF25B9F46AA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8557D1-1AA2-4773-A680-593C660F332E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.com/en/company/companyinfo/quality/whatis.htm" TargetMode="External"/><Relationship Id="rId2" Type="http://schemas.openxmlformats.org/officeDocument/2006/relationships/hyperlink" Target="http://www.motorolasolutions.com/US-EN/Training+Home/Lean+Six+Sigm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sixsigma.com/new-to-six-sigma/getting-started/what-six-sigm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Six Sigma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Zack Howard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429000"/>
            <a:ext cx="297064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6429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514600"/>
          </a:xfrm>
        </p:spPr>
        <p:txBody>
          <a:bodyPr/>
          <a:lstStyle/>
          <a:p>
            <a:r>
              <a:rPr lang="en-US" dirty="0" smtClean="0"/>
              <a:t> Six Sigma technique and tools was developed by Motorola in 1986.</a:t>
            </a:r>
          </a:p>
          <a:p>
            <a:r>
              <a:rPr lang="en-US" dirty="0" smtClean="0"/>
              <a:t>Made famous for use in 1995 by Jack Welch </a:t>
            </a:r>
            <a:r>
              <a:rPr lang="en-US" dirty="0"/>
              <a:t>when he made it central to his successful business strategy </a:t>
            </a:r>
            <a:r>
              <a:rPr lang="en-US" dirty="0" smtClean="0"/>
              <a:t>at General Electric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29337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24680"/>
            <a:ext cx="4114800" cy="2363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87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743200"/>
          </a:xfrm>
        </p:spPr>
        <p:txBody>
          <a:bodyPr/>
          <a:lstStyle/>
          <a:p>
            <a:r>
              <a:rPr lang="en-US" dirty="0" smtClean="0"/>
              <a:t>Six Sigma is a business strategy that helps improve business performance.</a:t>
            </a:r>
          </a:p>
          <a:p>
            <a:r>
              <a:rPr lang="en-US" dirty="0" smtClean="0"/>
              <a:t>Gives the business the ability to deliver accelerated business results.</a:t>
            </a:r>
          </a:p>
          <a:p>
            <a:r>
              <a:rPr lang="en-US" dirty="0" smtClean="0"/>
              <a:t>Allows anyone to systematically enhance your processes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"/>
            <a:ext cx="5067300" cy="312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99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524000"/>
          </a:xfrm>
        </p:spPr>
        <p:txBody>
          <a:bodyPr/>
          <a:lstStyle/>
          <a:p>
            <a:r>
              <a:rPr lang="en-US" dirty="0" smtClean="0"/>
              <a:t>Although the system was never recognized as successful until 1995, when its use increased 700% in 2 years, it was started in 1986.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685800"/>
            <a:ext cx="5949950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95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38800"/>
            <a:ext cx="8229600" cy="685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system originated from the Motorola co in 1986 by employee </a:t>
            </a:r>
            <a:r>
              <a:rPr lang="en-US" dirty="0"/>
              <a:t>B</a:t>
            </a:r>
            <a:r>
              <a:rPr lang="en-US" dirty="0" smtClean="0"/>
              <a:t>ill Smith.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17600"/>
            <a:ext cx="27432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310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Six Sigma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953000"/>
            <a:ext cx="8229600" cy="4389120"/>
          </a:xfrm>
        </p:spPr>
        <p:txBody>
          <a:bodyPr/>
          <a:lstStyle/>
          <a:p>
            <a:r>
              <a:rPr lang="en-US" dirty="0" smtClean="0"/>
              <a:t>Six Sigma was created as a tool to further enhance business productivity and efficiency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35743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246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www.motorolasolutions.com/US-EN/Training+Home/Lean+Six+Sigma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www.ge.com/en/company/companyinfo/quality/whatis.htm</a:t>
            </a:r>
            <a:endParaRPr lang="en-US" dirty="0" smtClean="0"/>
          </a:p>
          <a:p>
            <a:r>
              <a:rPr lang="en-US" dirty="0">
                <a:hlinkClick r:id="rId4"/>
              </a:rPr>
              <a:t>http://www.isixsigma.com/new-to-six-sigma/getting-started/what-six-sigma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2741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136</TotalTime>
  <Words>141</Words>
  <Application>Microsoft Office PowerPoint</Application>
  <PresentationFormat>On-screen Show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Flow</vt:lpstr>
      <vt:lpstr>Six Sigma</vt:lpstr>
      <vt:lpstr>PowerPoint Presentation</vt:lpstr>
      <vt:lpstr>PowerPoint Presentation</vt:lpstr>
      <vt:lpstr>PowerPoint Presentation</vt:lpstr>
      <vt:lpstr>PowerPoint Presentation</vt:lpstr>
      <vt:lpstr>Why is Six Sigma important?</vt:lpstr>
      <vt:lpstr>References</vt:lpstr>
    </vt:vector>
  </TitlesOfParts>
  <Company>New Castle Community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Six Sigma</dc:title>
  <dc:creator>Zachary A. Howard</dc:creator>
  <cp:lastModifiedBy>Zachary A. Howard</cp:lastModifiedBy>
  <cp:revision>10</cp:revision>
  <dcterms:created xsi:type="dcterms:W3CDTF">2014-01-16T13:24:14Z</dcterms:created>
  <dcterms:modified xsi:type="dcterms:W3CDTF">2014-01-20T15:27:42Z</dcterms:modified>
</cp:coreProperties>
</file>